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94" autoAdjust="0"/>
  </p:normalViewPr>
  <p:slideViewPr>
    <p:cSldViewPr snapToGrid="0">
      <p:cViewPr varScale="1">
        <p:scale>
          <a:sx n="93" d="100"/>
          <a:sy n="93" d="100"/>
        </p:scale>
        <p:origin x="18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47E19-5E40-44D9-BA97-601A062D9DBC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A07CF-DA69-4988-BD33-2A943E6DF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08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18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43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2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87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4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48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63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6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57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44A95-B740-4366-944A-30411E16165E}" type="datetimeFigureOut">
              <a:rPr kumimoji="1" lang="ja-JP" altLang="en-US" smtClean="0"/>
              <a:t>2025/8/2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0A862-C01A-4CEF-B3D1-70C5E8A769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66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穏やかな湖の上にある寺院">
            <a:extLst>
              <a:ext uri="{FF2B5EF4-FFF2-40B4-BE49-F238E27FC236}">
                <a16:creationId xmlns:a16="http://schemas.microsoft.com/office/drawing/2014/main" id="{5B5D972C-5E4D-45B2-9119-0AE85CEAD8C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79"/>
            <a:ext cx="9906000" cy="686597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70E637E-9BFC-4FA1-914F-315A3FA78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54" y="0"/>
            <a:ext cx="7832436" cy="785236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下野薬師寺住職による歴史講座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4BDC1D-8A3C-42DD-8DB5-EE37F80EE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54" y="3285445"/>
            <a:ext cx="9688531" cy="4060861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algn="l"/>
            <a:r>
              <a:rPr kumimoji="1" lang="ja-JP" altLang="en-US" dirty="0"/>
              <a:t>　　　             </a:t>
            </a:r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日時 ：第一回目１０月 １４日（火）　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　　   　第二回目１０月 ２１日（火）　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　　     第三回目１０月 ２８日（火）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 時間：午前１０時～１１時</a:t>
            </a:r>
            <a:r>
              <a:rPr lang="en-US" altLang="ja-JP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30</a:t>
            </a:r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分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 場所：</a:t>
            </a:r>
            <a:r>
              <a:rPr lang="en-US" altLang="ja-JP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2</a:t>
            </a:r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階視聴覚室　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　　　　　　</a:t>
            </a:r>
            <a:r>
              <a:rPr lang="en-US" altLang="ja-JP" sz="51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※</a:t>
            </a:r>
            <a:r>
              <a:rPr lang="ja-JP" altLang="en-US" sz="51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第三回目の２８日は会場が</a:t>
            </a:r>
            <a:r>
              <a:rPr lang="ja-JP" altLang="en-US" sz="5100" u="sng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下野薬師寺本堂</a:t>
            </a:r>
            <a:r>
              <a:rPr lang="ja-JP" altLang="en-US" sz="51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となります。</a:t>
            </a:r>
            <a:endParaRPr lang="en-US" altLang="ja-JP" sz="5100" dirty="0">
              <a:solidFill>
                <a:srgbClr val="FF000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   講師：谷萩　昌道氏（下野薬師寺住職）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 定員：各回２５名   </a:t>
            </a:r>
            <a:r>
              <a:rPr lang="en-US" altLang="ja-JP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※</a:t>
            </a:r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先着順。要申し込み。　　　</a:t>
            </a:r>
            <a:endParaRPr lang="en-US" altLang="ja-JP" sz="51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l"/>
            <a:r>
              <a:rPr lang="ja-JP" altLang="en-US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 お問い合わせ先：下野市立南河内図書館  ☏</a:t>
            </a:r>
            <a:r>
              <a:rPr lang="en-US" altLang="ja-JP" sz="51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0285-48-2395</a:t>
            </a:r>
          </a:p>
          <a:p>
            <a:endParaRPr lang="en-US" altLang="ja-JP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kumimoji="1" lang="ja-JP" altLang="en-US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F0CC411A-CE07-469C-80FC-7DF52C599370}"/>
              </a:ext>
            </a:extLst>
          </p:cNvPr>
          <p:cNvSpPr txBox="1">
            <a:spLocks/>
          </p:cNvSpPr>
          <p:nvPr/>
        </p:nvSpPr>
        <p:spPr>
          <a:xfrm>
            <a:off x="-580049" y="793215"/>
            <a:ext cx="11379200" cy="17824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「下野薬師寺縁起を読む」</a:t>
            </a:r>
          </a:p>
        </p:txBody>
      </p:sp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A338E38D-9B23-4DBE-AA38-46C411B7484D}"/>
              </a:ext>
            </a:extLst>
          </p:cNvPr>
          <p:cNvSpPr/>
          <p:nvPr/>
        </p:nvSpPr>
        <p:spPr>
          <a:xfrm>
            <a:off x="6606283" y="3010327"/>
            <a:ext cx="2374693" cy="880927"/>
          </a:xfrm>
          <a:prstGeom prst="horizontalScroll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P行書体" panose="03000600000000000000" pitchFamily="66" charset="-128"/>
                <a:ea typeface="HGP行書体" panose="03000600000000000000" pitchFamily="66" charset="-128"/>
              </a:rPr>
              <a:t>８月２３日（土）</a:t>
            </a:r>
            <a:endParaRPr lang="en-US" altLang="ja-JP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algn="ctr"/>
            <a:r>
              <a:rPr lang="ja-JP" altLang="en-US" dirty="0">
                <a:latin typeface="HGP行書体" panose="03000600000000000000" pitchFamily="66" charset="-128"/>
                <a:ea typeface="HGP行書体" panose="03000600000000000000" pitchFamily="66" charset="-128"/>
              </a:rPr>
              <a:t>より受付を開始します</a:t>
            </a:r>
          </a:p>
        </p:txBody>
      </p:sp>
      <p:sp>
        <p:nvSpPr>
          <p:cNvPr id="4" name="波線 3">
            <a:extLst>
              <a:ext uri="{FF2B5EF4-FFF2-40B4-BE49-F238E27FC236}">
                <a16:creationId xmlns:a16="http://schemas.microsoft.com/office/drawing/2014/main" id="{F3D3F2AF-608D-4527-99E8-24B5A44B67F9}"/>
              </a:ext>
            </a:extLst>
          </p:cNvPr>
          <p:cNvSpPr/>
          <p:nvPr/>
        </p:nvSpPr>
        <p:spPr>
          <a:xfrm>
            <a:off x="6083663" y="4178050"/>
            <a:ext cx="3070610" cy="606175"/>
          </a:xfrm>
          <a:prstGeom prst="wav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HGP行書体" panose="03000600000000000000" pitchFamily="66" charset="-128"/>
                <a:ea typeface="HGP行書体" panose="03000600000000000000" pitchFamily="66" charset="-128"/>
              </a:rPr>
              <a:t>1</a:t>
            </a:r>
            <a:r>
              <a:rPr kumimoji="1" lang="ja-JP" altLang="en-US" dirty="0">
                <a:latin typeface="HGP行書体" panose="03000600000000000000" pitchFamily="66" charset="-128"/>
                <a:ea typeface="HGP行書体" panose="03000600000000000000" pitchFamily="66" charset="-128"/>
              </a:rPr>
              <a:t>回のみの参加も可能です。</a:t>
            </a:r>
          </a:p>
        </p:txBody>
      </p:sp>
    </p:spTree>
    <p:extLst>
      <p:ext uri="{BB962C8B-B14F-4D97-AF65-F5344CB8AC3E}">
        <p14:creationId xmlns:p14="http://schemas.microsoft.com/office/powerpoint/2010/main" val="330939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180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HGP行書体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下野薬師寺住職による歴史講座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ilis01</dc:creator>
  <cp:lastModifiedBy>ilis01</cp:lastModifiedBy>
  <cp:revision>20</cp:revision>
  <dcterms:created xsi:type="dcterms:W3CDTF">2025-07-03T09:36:20Z</dcterms:created>
  <dcterms:modified xsi:type="dcterms:W3CDTF">2025-08-02T04:49:15Z</dcterms:modified>
</cp:coreProperties>
</file>